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2" r:id="rId28"/>
    <p:sldId id="593" r:id="rId29"/>
    <p:sldId id="594" r:id="rId30"/>
    <p:sldId id="595" r:id="rId31"/>
    <p:sldId id="596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617" r:id="rId52"/>
    <p:sldId id="618" r:id="rId53"/>
    <p:sldId id="619" r:id="rId54"/>
    <p:sldId id="620" r:id="rId55"/>
    <p:sldId id="621" r:id="rId56"/>
    <p:sldId id="622" r:id="rId57"/>
    <p:sldId id="623" r:id="rId58"/>
    <p:sldId id="624" r:id="rId59"/>
    <p:sldId id="625" r:id="rId60"/>
    <p:sldId id="626" r:id="rId61"/>
    <p:sldId id="627" r:id="rId62"/>
    <p:sldId id="628" r:id="rId63"/>
    <p:sldId id="629" r:id="rId64"/>
    <p:sldId id="630" r:id="rId65"/>
    <p:sldId id="631" r:id="rId66"/>
    <p:sldId id="632" r:id="rId67"/>
    <p:sldId id="633" r:id="rId68"/>
    <p:sldId id="635" r:id="rId69"/>
    <p:sldId id="636" r:id="rId70"/>
    <p:sldId id="637" r:id="rId71"/>
    <p:sldId id="638" r:id="rId72"/>
    <p:sldId id="639" r:id="rId73"/>
    <p:sldId id="634" r:id="rId74"/>
    <p:sldId id="640" r:id="rId75"/>
    <p:sldId id="641" r:id="rId76"/>
    <p:sldId id="642" r:id="rId77"/>
    <p:sldId id="643" r:id="rId78"/>
    <p:sldId id="644" r:id="rId79"/>
    <p:sldId id="645" r:id="rId80"/>
    <p:sldId id="646" r:id="rId81"/>
    <p:sldId id="647" r:id="rId82"/>
    <p:sldId id="648" r:id="rId83"/>
    <p:sldId id="649" r:id="rId84"/>
    <p:sldId id="650" r:id="rId85"/>
    <p:sldId id="651" r:id="rId86"/>
    <p:sldId id="652" r:id="rId87"/>
    <p:sldId id="653" r:id="rId88"/>
    <p:sldId id="654" r:id="rId89"/>
    <p:sldId id="655" r:id="rId90"/>
    <p:sldId id="656" r:id="rId91"/>
    <p:sldId id="657" r:id="rId92"/>
    <p:sldId id="658" r:id="rId93"/>
    <p:sldId id="659" r:id="rId94"/>
    <p:sldId id="660" r:id="rId95"/>
    <p:sldId id="661" r:id="rId96"/>
    <p:sldId id="312" r:id="rId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89574" autoAdjust="0"/>
  </p:normalViewPr>
  <p:slideViewPr>
    <p:cSldViewPr>
      <p:cViewPr>
        <p:scale>
          <a:sx n="95" d="100"/>
          <a:sy n="95" d="100"/>
        </p:scale>
        <p:origin x="2024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24" y="3356992"/>
            <a:ext cx="6479951" cy="29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544616" cy="43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652120" y="148478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</a:t>
            </a:r>
            <a:r>
              <a:rPr lang="ko-KR" altLang="en-US" sz="1800">
                <a:latin typeface="DIN-Bold"/>
                <a:sym typeface="Wingdings" panose="05000000000000000000" pitchFamily="2" charset="2"/>
              </a:rPr>
              <a:t>삭제 처리를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4706623" cy="4283468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5" y="836712"/>
            <a:ext cx="4078264" cy="5457364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4896544" cy="5400600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5003550" cy="53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5688632" cy="42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4897</TotalTime>
  <Words>1056</Words>
  <Application>Microsoft Macintosh PowerPoint</Application>
  <PresentationFormat>화면 슬라이드 쇼(4:3)</PresentationFormat>
  <Paragraphs>187</Paragraphs>
  <Slides>96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8" baseType="lpstr">
      <vt:lpstr>나눔 고딕</vt:lpstr>
      <vt:lpstr>DIN-Bold</vt:lpstr>
      <vt:lpstr>맑은 고딕</vt:lpstr>
      <vt:lpstr>나눔고딕</vt:lpstr>
      <vt:lpstr>TimesNewRomanPSMT</vt:lpstr>
      <vt:lpstr>YDVYGOStd12</vt:lpstr>
      <vt:lpstr>YDVYGOStd13</vt:lpstr>
      <vt:lpstr>YDVYMjOStd12</vt:lpstr>
      <vt:lpstr>Arial</vt:lpstr>
      <vt:lpstr>Arial Narrow</vt:lpstr>
      <vt:lpstr>Franklin Gothic Medium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vimproducts3813</cp:lastModifiedBy>
  <cp:revision>170</cp:revision>
  <dcterms:created xsi:type="dcterms:W3CDTF">2013-05-13T12:41:23Z</dcterms:created>
  <dcterms:modified xsi:type="dcterms:W3CDTF">2023-12-05T15:17:55Z</dcterms:modified>
</cp:coreProperties>
</file>